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5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51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ounded Rectangle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0" name="Subtitle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FA2E832-A46B-4DD5-9CB6-F731FB454EF6}" type="datetimeFigureOut">
              <a:rPr lang="en-US" smtClean="0"/>
              <a:t>5/6/2011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9C63301-707B-4F8A-95D8-CCA76559EC1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FA2E832-A46B-4DD5-9CB6-F731FB454EF6}" type="datetimeFigureOut">
              <a:rPr lang="en-US" smtClean="0"/>
              <a:t>5/6/2011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9C63301-707B-4F8A-95D8-CCA76559EC1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FA2E832-A46B-4DD5-9CB6-F731FB454EF6}" type="datetimeFigureOut">
              <a:rPr lang="en-US" smtClean="0"/>
              <a:t>5/6/2011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9C63301-707B-4F8A-95D8-CCA76559EC1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FA2E832-A46B-4DD5-9CB6-F731FB454EF6}" type="datetimeFigureOut">
              <a:rPr lang="en-US" smtClean="0"/>
              <a:t>5/6/2011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9C63301-707B-4F8A-95D8-CCA76559EC1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ounded Rectangle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FA2E832-A46B-4DD5-9CB6-F731FB454EF6}" type="datetimeFigureOut">
              <a:rPr lang="en-US" smtClean="0"/>
              <a:t>5/6/2011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9C63301-707B-4F8A-95D8-CCA76559EC1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FA2E832-A46B-4DD5-9CB6-F731FB454EF6}" type="datetimeFigureOut">
              <a:rPr lang="en-US" smtClean="0"/>
              <a:t>5/6/2011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9C63301-707B-4F8A-95D8-CCA76559EC1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FA2E832-A46B-4DD5-9CB6-F731FB454EF6}" type="datetimeFigureOut">
              <a:rPr lang="en-US" smtClean="0"/>
              <a:t>5/6/2011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9C63301-707B-4F8A-95D8-CCA76559EC1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FA2E832-A46B-4DD5-9CB6-F731FB454EF6}" type="datetimeFigureOut">
              <a:rPr lang="en-US" smtClean="0"/>
              <a:t>5/6/2011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9C63301-707B-4F8A-95D8-CCA76559EC1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FA2E832-A46B-4DD5-9CB6-F731FB454EF6}" type="datetimeFigureOut">
              <a:rPr lang="en-US" smtClean="0"/>
              <a:t>5/6/2011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9C63301-707B-4F8A-95D8-CCA76559EC1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FA2E832-A46B-4DD5-9CB6-F731FB454EF6}" type="datetimeFigureOut">
              <a:rPr lang="en-US" smtClean="0"/>
              <a:t>5/6/2011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9C63301-707B-4F8A-95D8-CCA76559EC1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ound Single Corner Rectangle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FA2E832-A46B-4DD5-9CB6-F731FB454EF6}" type="datetimeFigureOut">
              <a:rPr lang="en-US" smtClean="0"/>
              <a:t>5/6/2011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9C63301-707B-4F8A-95D8-CCA76559EC1B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ounded Rectangle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Title Placeholder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DFA2E832-A46B-4DD5-9CB6-F731FB454EF6}" type="datetimeFigureOut">
              <a:rPr lang="en-US" smtClean="0"/>
              <a:t>5/6/2011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09C63301-707B-4F8A-95D8-CCA76559EC1B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VOCABULARY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By: Dennis </a:t>
            </a:r>
            <a:r>
              <a:rPr lang="en-US" dirty="0" err="1" smtClean="0"/>
              <a:t>Fredell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50466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SUBODINATE!!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2200" y="1066800"/>
            <a:ext cx="3985419" cy="4001360"/>
          </a:xfrm>
        </p:spPr>
      </p:pic>
    </p:spTree>
    <p:extLst>
      <p:ext uri="{BB962C8B-B14F-4D97-AF65-F5344CB8AC3E}">
        <p14:creationId xmlns:p14="http://schemas.microsoft.com/office/powerpoint/2010/main" val="310025305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AGGRAVATED!!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7400" y="1219200"/>
            <a:ext cx="4905979" cy="3491902"/>
          </a:xfrm>
        </p:spPr>
      </p:pic>
    </p:spTree>
    <p:extLst>
      <p:ext uri="{BB962C8B-B14F-4D97-AF65-F5344CB8AC3E}">
        <p14:creationId xmlns:p14="http://schemas.microsoft.com/office/powerpoint/2010/main" val="244847481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INTANGIBLE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6400" y="838200"/>
            <a:ext cx="5356578" cy="3962400"/>
          </a:xfrm>
        </p:spPr>
      </p:pic>
    </p:spTree>
    <p:extLst>
      <p:ext uri="{BB962C8B-B14F-4D97-AF65-F5344CB8AC3E}">
        <p14:creationId xmlns:p14="http://schemas.microsoft.com/office/powerpoint/2010/main" val="61945934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PROMENADE!!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3600" y="1219200"/>
            <a:ext cx="4743514" cy="3545777"/>
          </a:xfrm>
        </p:spPr>
      </p:pic>
    </p:spTree>
    <p:extLst>
      <p:ext uri="{BB962C8B-B14F-4D97-AF65-F5344CB8AC3E}">
        <p14:creationId xmlns:p14="http://schemas.microsoft.com/office/powerpoint/2010/main" val="382955670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PACIFY!!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6400" y="762000"/>
            <a:ext cx="5416551" cy="4062413"/>
          </a:xfrm>
        </p:spPr>
      </p:pic>
    </p:spTree>
    <p:extLst>
      <p:ext uri="{BB962C8B-B14F-4D97-AF65-F5344CB8AC3E}">
        <p14:creationId xmlns:p14="http://schemas.microsoft.com/office/powerpoint/2010/main" val="181708069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THANKS FOR WATCHING!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No pictures for </a:t>
            </a:r>
          </a:p>
          <a:p>
            <a:r>
              <a:rPr lang="en-US" dirty="0" smtClean="0"/>
              <a:t>Oblivion, sustenance, subdued, lethargy, assented, capitulate, assertive </a:t>
            </a:r>
            <a:r>
              <a:rPr lang="en-US" smtClean="0"/>
              <a:t>and authentic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23805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CONFISCATORS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2200" y="1447800"/>
            <a:ext cx="4404888" cy="3288983"/>
          </a:xfrm>
        </p:spPr>
      </p:pic>
    </p:spTree>
    <p:extLst>
      <p:ext uri="{BB962C8B-B14F-4D97-AF65-F5344CB8AC3E}">
        <p14:creationId xmlns:p14="http://schemas.microsoft.com/office/powerpoint/2010/main" val="40708096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SINISTER!!!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3600" y="838200"/>
            <a:ext cx="4122579" cy="4122579"/>
          </a:xfrm>
        </p:spPr>
      </p:pic>
    </p:spTree>
    <p:extLst>
      <p:ext uri="{BB962C8B-B14F-4D97-AF65-F5344CB8AC3E}">
        <p14:creationId xmlns:p14="http://schemas.microsoft.com/office/powerpoint/2010/main" val="26238632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FUTILE!!!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5600" y="1066800"/>
            <a:ext cx="3366294" cy="3810000"/>
          </a:xfrm>
        </p:spPr>
      </p:pic>
    </p:spTree>
    <p:extLst>
      <p:ext uri="{BB962C8B-B14F-4D97-AF65-F5344CB8AC3E}">
        <p14:creationId xmlns:p14="http://schemas.microsoft.com/office/powerpoint/2010/main" val="11020229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DIGNITY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8800" y="685800"/>
            <a:ext cx="4990702" cy="3992562"/>
          </a:xfrm>
        </p:spPr>
      </p:pic>
    </p:spTree>
    <p:extLst>
      <p:ext uri="{BB962C8B-B14F-4D97-AF65-F5344CB8AC3E}">
        <p14:creationId xmlns:p14="http://schemas.microsoft.com/office/powerpoint/2010/main" val="40399081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FRUITLESS!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0" y="838200"/>
            <a:ext cx="3853202" cy="4187825"/>
          </a:xfrm>
        </p:spPr>
      </p:pic>
    </p:spTree>
    <p:extLst>
      <p:ext uri="{BB962C8B-B14F-4D97-AF65-F5344CB8AC3E}">
        <p14:creationId xmlns:p14="http://schemas.microsoft.com/office/powerpoint/2010/main" val="327101232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INTERNMENT!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8800" y="990600"/>
            <a:ext cx="5375152" cy="3690938"/>
          </a:xfrm>
        </p:spPr>
      </p:pic>
    </p:spTree>
    <p:extLst>
      <p:ext uri="{BB962C8B-B14F-4D97-AF65-F5344CB8AC3E}">
        <p14:creationId xmlns:p14="http://schemas.microsoft.com/office/powerpoint/2010/main" val="105422467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INDIVIDUAL!!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2600" y="990600"/>
            <a:ext cx="5748877" cy="3803840"/>
          </a:xfrm>
        </p:spPr>
      </p:pic>
    </p:spTree>
    <p:extLst>
      <p:ext uri="{BB962C8B-B14F-4D97-AF65-F5344CB8AC3E}">
        <p14:creationId xmlns:p14="http://schemas.microsoft.com/office/powerpoint/2010/main" val="334145228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HOSTILITY!!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0200" y="838200"/>
            <a:ext cx="5715000" cy="3800475"/>
          </a:xfrm>
        </p:spPr>
      </p:pic>
    </p:spTree>
    <p:extLst>
      <p:ext uri="{BB962C8B-B14F-4D97-AF65-F5344CB8AC3E}">
        <p14:creationId xmlns:p14="http://schemas.microsoft.com/office/powerpoint/2010/main" val="112750506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spect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34</TotalTime>
  <Words>50</Words>
  <Application>Microsoft Office PowerPoint</Application>
  <PresentationFormat>On-screen Show (4:3)</PresentationFormat>
  <Paragraphs>18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Aspect</vt:lpstr>
      <vt:lpstr>VOCABULARY</vt:lpstr>
      <vt:lpstr>CONFISCATORS</vt:lpstr>
      <vt:lpstr>SINISTER!!!</vt:lpstr>
      <vt:lpstr>FUTILE!!!</vt:lpstr>
      <vt:lpstr>DIGNITY</vt:lpstr>
      <vt:lpstr>FRUITLESS!</vt:lpstr>
      <vt:lpstr>INTERNMENT!</vt:lpstr>
      <vt:lpstr>INDIVIDUAL!!</vt:lpstr>
      <vt:lpstr>HOSTILITY!!</vt:lpstr>
      <vt:lpstr>SUBODINATE!!</vt:lpstr>
      <vt:lpstr>AGGRAVATED!!</vt:lpstr>
      <vt:lpstr>INTANGIBLE</vt:lpstr>
      <vt:lpstr>PROMENADE!!</vt:lpstr>
      <vt:lpstr>PACIFY!!</vt:lpstr>
      <vt:lpstr>THANKS FOR WATCHING!</vt:lpstr>
    </vt:vector>
  </TitlesOfParts>
  <Company>BCS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VOCABULARY</dc:title>
  <dc:creator>BCS</dc:creator>
  <cp:lastModifiedBy>BCS</cp:lastModifiedBy>
  <cp:revision>5</cp:revision>
  <dcterms:created xsi:type="dcterms:W3CDTF">2011-05-06T13:53:54Z</dcterms:created>
  <dcterms:modified xsi:type="dcterms:W3CDTF">2011-05-06T14:28:17Z</dcterms:modified>
</cp:coreProperties>
</file>